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9"/>
  </p:notesMasterIdLst>
  <p:sldIdLst>
    <p:sldId id="264" r:id="rId2"/>
    <p:sldId id="258" r:id="rId3"/>
    <p:sldId id="265" r:id="rId4"/>
    <p:sldId id="266" r:id="rId5"/>
    <p:sldId id="267" r:id="rId6"/>
    <p:sldId id="268" r:id="rId7"/>
    <p:sldId id="269" r:id="rId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F91059D-5CC4-4C9D-8799-F8F93FDA8E61}">
          <p14:sldIdLst/>
        </p14:section>
        <p14:section name="Раздел без заголовка" id="{56E8FA6E-D87F-48E9-BEF3-563678A929B0}">
          <p14:sldIdLst>
            <p14:sldId id="264"/>
            <p14:sldId id="258"/>
            <p14:sldId id="265"/>
            <p14:sldId id="266"/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CCFF99"/>
    <a:srgbClr val="D21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>
      <p:cViewPr varScale="1">
        <p:scale>
          <a:sx n="108" d="100"/>
          <a:sy n="108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2605F-42EE-4F60-8221-C059E6F9D2C5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45FD6-056D-4D09-A4C6-5345AA94BF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97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803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05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70A596-A72F-491C-A9EF-3FBB047A2B2A}" type="datetimeFigureOut">
              <a:rPr lang="ru-RU" smtClean="0"/>
              <a:t>14.08.2020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07908A-114A-4F5E-8283-A700CED6261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678821" y="1686669"/>
            <a:ext cx="80217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детей к обучению в период адаптационного процесса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03625" y="5229200"/>
            <a:ext cx="76704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   Чернухина Светлана Анатольевна, </a:t>
            </a:r>
          </a:p>
          <a:p>
            <a:pPr algn="ctr"/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педагог-психолог Лабинского филиала</a:t>
            </a:r>
          </a:p>
          <a:p>
            <a:pPr algn="r"/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             ГБУ «Центр диагностики и консультирования» Краснодарского края</a:t>
            </a:r>
          </a:p>
        </p:txBody>
      </p:sp>
      <p:sp>
        <p:nvSpPr>
          <p:cNvPr id="25" name="Параллелограмм 24"/>
          <p:cNvSpPr/>
          <p:nvPr/>
        </p:nvSpPr>
        <p:spPr>
          <a:xfrm>
            <a:off x="-36512" y="55913"/>
            <a:ext cx="9156849" cy="949954"/>
          </a:xfrm>
          <a:prstGeom prst="parallelogram">
            <a:avLst>
              <a:gd name="adj" fmla="val 37012"/>
            </a:avLst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араллелограмм 25"/>
          <p:cNvSpPr/>
          <p:nvPr/>
        </p:nvSpPr>
        <p:spPr>
          <a:xfrm>
            <a:off x="7283060" y="3207507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араллелограмм 27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6" y="7611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34707" y="70000"/>
            <a:ext cx="7165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осуществляющее психолого-педагогическую и медико-социальную помощь «Центр диагностики и консультирования» Краснодарского края</a:t>
            </a:r>
          </a:p>
        </p:txBody>
      </p:sp>
      <p:pic>
        <p:nvPicPr>
          <p:cNvPr id="22" name="Picture 4" descr="https://pix-feed.com/wp-content/uploads/2017/12/9-4.jpg">
            <a:extLst>
              <a:ext uri="{FF2B5EF4-FFF2-40B4-BE49-F238E27FC236}">
                <a16:creationId xmlns:a16="http://schemas.microsoft.com/office/drawing/2014/main" id="{0455AD74-0EAD-4C0F-B2BA-85BE5E73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32568"/>
            <a:ext cx="3960440" cy="246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857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2448272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0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шага для поддержки ребенка в период адаптации и формирования мотивации</a:t>
            </a:r>
            <a:endParaRPr lang="ru-RU" sz="4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Дети | Страница 148 из 169 | WoMo">
            <a:extLst>
              <a:ext uri="{FF2B5EF4-FFF2-40B4-BE49-F238E27FC236}">
                <a16:creationId xmlns:a16="http://schemas.microsoft.com/office/drawing/2014/main" id="{159D4DCE-3BB0-4259-AD08-CD6806474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08920"/>
            <a:ext cx="640871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79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742" y="242780"/>
            <a:ext cx="8784976" cy="259228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мотивировать младшего школьника на учебу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FB10B4F-5D03-4191-9F07-D055C0BAA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62" y="3000117"/>
            <a:ext cx="6624736" cy="361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9434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8002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4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по повышению учебной мотивации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851709"/>
              </p:ext>
            </p:extLst>
          </p:nvPr>
        </p:nvGraphicFramePr>
        <p:xfrm>
          <a:off x="683568" y="2735600"/>
          <a:ext cx="7632846" cy="3141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846">
                  <a:extLst>
                    <a:ext uri="{9D8B030D-6E8A-4147-A177-3AD203B41FA5}">
                      <a16:colId xmlns:a16="http://schemas.microsoft.com/office/drawing/2014/main" val="3025656392"/>
                    </a:ext>
                  </a:extLst>
                </a:gridCol>
              </a:tblGrid>
              <a:tr h="31416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72915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085592CE-8093-4C40-B71E-396E8DEC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32668"/>
            <a:ext cx="7632846" cy="3776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878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728192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мотивировать подростка на учебу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05817"/>
              </p:ext>
            </p:extLst>
          </p:nvPr>
        </p:nvGraphicFramePr>
        <p:xfrm>
          <a:off x="1547664" y="2780928"/>
          <a:ext cx="6408712" cy="367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8712">
                  <a:extLst>
                    <a:ext uri="{9D8B030D-6E8A-4147-A177-3AD203B41FA5}">
                      <a16:colId xmlns:a16="http://schemas.microsoft.com/office/drawing/2014/main" val="753809533"/>
                    </a:ext>
                  </a:extLst>
                </a:gridCol>
              </a:tblGrid>
              <a:tr h="3672408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742878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ED4DDB-AFF4-4B6B-A366-917533930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204864"/>
            <a:ext cx="6408712" cy="424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945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CCD84F32-4ECF-481C-A647-87E2F1FE7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1182" y="4619891"/>
            <a:ext cx="2963387" cy="17171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B7603C5-8C6C-49BF-9453-4271BC4CE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624" y="332657"/>
            <a:ext cx="6805308" cy="1944215"/>
          </a:xfrm>
        </p:spPr>
        <p:txBody>
          <a:bodyPr/>
          <a:lstStyle/>
          <a:p>
            <a:pPr marL="182880" indent="0" algn="ctr">
              <a:buNone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212745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Способы мотивации подростков в период адаптационного процесса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к мотивировать ребенка к учебе - рекомендации родителям">
            <a:extLst>
              <a:ext uri="{FF2B5EF4-FFF2-40B4-BE49-F238E27FC236}">
                <a16:creationId xmlns:a16="http://schemas.microsoft.com/office/drawing/2014/main" id="{71AD77EE-840E-427B-8C9C-FBCD64A18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20888"/>
            <a:ext cx="695141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192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E3C36C3A-9CBE-4E99-AF19-64269CF42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5616" y="1988839"/>
            <a:ext cx="6768752" cy="39458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55518CC-05DF-4653-BC18-FDB770C48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581" y="404665"/>
            <a:ext cx="7426827" cy="1224135"/>
          </a:xfrm>
        </p:spPr>
        <p:txBody>
          <a:bodyPr/>
          <a:lstStyle/>
          <a:p>
            <a:pPr marL="18288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  <p:pic>
        <p:nvPicPr>
          <p:cNvPr id="4" name="Picture 2" descr="https://footbik.ua/wp-content/uploads/2015/11/%D1%85%D0%B2%D0%B0%D0%BB%D0%B8%D0%BC-%D1%80%D0%B5%D0%B1%D0%B5%D0%BD%D0%BA%D0%B02.jpg">
            <a:extLst>
              <a:ext uri="{FF2B5EF4-FFF2-40B4-BE49-F238E27FC236}">
                <a16:creationId xmlns:a16="http://schemas.microsoft.com/office/drawing/2014/main" id="{D3B0F0B1-2EAC-414F-9DD2-C2129CE4D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39"/>
            <a:ext cx="6984776" cy="432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49674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2438</TotalTime>
  <Words>86</Words>
  <Application>Microsoft Office PowerPoint</Application>
  <PresentationFormat>Экран (4:3)</PresentationFormat>
  <Paragraphs>17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 4 шага для поддержки ребенка в период адаптации и формирования мотивации</vt:lpstr>
      <vt:lpstr>Как мотивировать младшего школьника на учебу</vt:lpstr>
      <vt:lpstr>Соблюдайте правила по повышению учебной мотивации</vt:lpstr>
      <vt:lpstr>Как мотивировать подростка на учебу</vt:lpstr>
      <vt:lpstr>Способы мотивации подростков в период адаптационного процесса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Анатольевна</dc:creator>
  <cp:lastModifiedBy>ПК</cp:lastModifiedBy>
  <cp:revision>202</cp:revision>
  <cp:lastPrinted>2016-10-28T09:22:46Z</cp:lastPrinted>
  <dcterms:created xsi:type="dcterms:W3CDTF">2014-12-22T09:35:09Z</dcterms:created>
  <dcterms:modified xsi:type="dcterms:W3CDTF">2020-08-14T05:25:52Z</dcterms:modified>
</cp:coreProperties>
</file>